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261AD3C-C47A-4C9D-9F03-9C6F52498F24}" type="datetimeFigureOut">
              <a:rPr lang="zh-TW" altLang="en-US" smtClean="0"/>
              <a:t>2014/2/21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49B7852-59E8-44EF-BDF3-AAD834624BF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SAFETY </a:t>
            </a:r>
            <a:r>
              <a:rPr lang="zh-TW" altLang="en-US" dirty="0" smtClean="0"/>
              <a:t>產地變更通知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F3SJ-B  &amp;  F3SJ-E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36342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16632"/>
            <a:ext cx="8928992" cy="6009531"/>
          </a:xfrm>
        </p:spPr>
        <p:txBody>
          <a:bodyPr>
            <a:normAutofit/>
          </a:bodyPr>
          <a:lstStyle/>
          <a:p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OMORN 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 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Safety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 為了整合並改善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F3SJ-B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與 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F3SJ-E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之生產效率與服務品質。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2014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年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04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月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01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日起，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F3SJ-B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與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F3SJ-E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生產工廠將由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OMS</a:t>
            </a:r>
            <a:r>
              <a:rPr lang="en-US" altLang="zh-TW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(</a:t>
            </a:r>
            <a:r>
              <a:rPr lang="zh-TW" altLang="en-US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中國大陸</a:t>
            </a:r>
            <a:r>
              <a:rPr lang="en-US" altLang="zh-TW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)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移轉至</a:t>
            </a:r>
            <a:r>
              <a:rPr lang="en-US" altLang="zh-TW" sz="2000" dirty="0" err="1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Ayabe</a:t>
            </a:r>
            <a:r>
              <a:rPr lang="en-US" altLang="zh-TW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(</a:t>
            </a:r>
            <a:r>
              <a:rPr lang="zh-TW" altLang="en-US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日本</a:t>
            </a:r>
            <a:r>
              <a:rPr lang="en-US" altLang="zh-TW" sz="12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)</a:t>
            </a:r>
            <a:r>
              <a:rPr lang="zh-TW" altLang="en-US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。</a:t>
            </a:r>
            <a:r>
              <a:rPr lang="en-US" altLang="zh-TW" sz="2000" dirty="0" smtClean="0">
                <a:solidFill>
                  <a:schemeClr val="tx2">
                    <a:lumMod val="75000"/>
                  </a:schemeClr>
                </a:solidFill>
                <a:latin typeface="Imprint MT Shadow" panose="04020605060303030202" pitchFamily="82" charset="0"/>
              </a:rPr>
              <a:t> </a:t>
            </a:r>
            <a:endParaRPr lang="zh-TW" altLang="en-US" sz="2000" dirty="0">
              <a:solidFill>
                <a:schemeClr val="tx2">
                  <a:lumMod val="75000"/>
                </a:schemeClr>
              </a:solidFill>
              <a:latin typeface="Imprint MT Shadow" panose="04020605060303030202" pitchFamily="82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6" t="38911" r="23602" b="11915"/>
          <a:stretch/>
        </p:blipFill>
        <p:spPr bwMode="auto">
          <a:xfrm>
            <a:off x="1856850" y="856975"/>
            <a:ext cx="7287149" cy="2932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35" t="20968" r="19067" b="24999"/>
          <a:stretch/>
        </p:blipFill>
        <p:spPr bwMode="auto">
          <a:xfrm>
            <a:off x="1856851" y="3789040"/>
            <a:ext cx="7287150" cy="303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4583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</TotalTime>
  <Words>49</Words>
  <Application>Microsoft Office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中庸</vt:lpstr>
      <vt:lpstr>SAFETY 產地變更通知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SAFETY 產地變更通知</dc:title>
  <dc:creator>limou</dc:creator>
  <cp:lastModifiedBy>limou</cp:lastModifiedBy>
  <cp:revision>3</cp:revision>
  <dcterms:created xsi:type="dcterms:W3CDTF">2014-02-21T06:55:43Z</dcterms:created>
  <dcterms:modified xsi:type="dcterms:W3CDTF">2014-02-21T07:20:08Z</dcterms:modified>
</cp:coreProperties>
</file>